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5DFC-276D-4D5D-A1FF-A45C89EFA2D4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B759-16F6-4E34-B452-7B4C3EF71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23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5DFC-276D-4D5D-A1FF-A45C89EFA2D4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B759-16F6-4E34-B452-7B4C3EF71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045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5DFC-276D-4D5D-A1FF-A45C89EFA2D4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B759-16F6-4E34-B452-7B4C3EF71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59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5DFC-276D-4D5D-A1FF-A45C89EFA2D4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B759-16F6-4E34-B452-7B4C3EF71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27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5DFC-276D-4D5D-A1FF-A45C89EFA2D4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B759-16F6-4E34-B452-7B4C3EF71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1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5DFC-276D-4D5D-A1FF-A45C89EFA2D4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B759-16F6-4E34-B452-7B4C3EF71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530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5DFC-276D-4D5D-A1FF-A45C89EFA2D4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B759-16F6-4E34-B452-7B4C3EF71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036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5DFC-276D-4D5D-A1FF-A45C89EFA2D4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B759-16F6-4E34-B452-7B4C3EF71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786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5DFC-276D-4D5D-A1FF-A45C89EFA2D4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B759-16F6-4E34-B452-7B4C3EF71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937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5DFC-276D-4D5D-A1FF-A45C89EFA2D4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B759-16F6-4E34-B452-7B4C3EF71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173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5DFC-276D-4D5D-A1FF-A45C89EFA2D4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B759-16F6-4E34-B452-7B4C3EF71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216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C5DFC-276D-4D5D-A1FF-A45C89EFA2D4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BB759-16F6-4E34-B452-7B4C3EF71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511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/>
          </a:bodyPr>
          <a:lstStyle/>
          <a:p>
            <a:r>
              <a:rPr lang="en-GB" sz="8800" dirty="0" smtClean="0">
                <a:solidFill>
                  <a:srgbClr val="FF0000"/>
                </a:solidFill>
              </a:rPr>
              <a:t>Year 3</a:t>
            </a:r>
            <a:endParaRPr lang="en-GB" sz="8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GB" sz="4800" dirty="0" smtClean="0">
                <a:solidFill>
                  <a:srgbClr val="7030A0"/>
                </a:solidFill>
              </a:rPr>
              <a:t>Spring Forum</a:t>
            </a:r>
            <a:endParaRPr lang="en-GB" sz="4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046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GB" b="1" u="sng" dirty="0" smtClean="0"/>
              <a:t>PE</a:t>
            </a:r>
            <a:endParaRPr lang="en-GB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1498334"/>
            <a:ext cx="6781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b="1" dirty="0"/>
              <a:t>Gymnastics – </a:t>
            </a:r>
            <a:r>
              <a:rPr lang="en-GB" sz="3600" b="1" dirty="0" smtClean="0"/>
              <a:t>apparatus</a:t>
            </a:r>
            <a:r>
              <a:rPr lang="en-GB" sz="3600" b="1" dirty="0"/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b="1" dirty="0"/>
              <a:t>Badminton and racket skills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b="1" dirty="0"/>
              <a:t>Tag </a:t>
            </a:r>
            <a:r>
              <a:rPr lang="en-GB" sz="3600" b="1" dirty="0" smtClean="0"/>
              <a:t>rugby ( NON Contact)</a:t>
            </a:r>
          </a:p>
          <a:p>
            <a:endParaRPr lang="en-GB" sz="3600" b="1" dirty="0"/>
          </a:p>
          <a:p>
            <a:r>
              <a:rPr lang="en-GB" sz="3600" b="1" dirty="0" smtClean="0"/>
              <a:t>In Previous years children have brought in football boots and they’ll need a warm top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5053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0"/>
            <a:ext cx="8229600" cy="1143000"/>
          </a:xfrm>
        </p:spPr>
        <p:txBody>
          <a:bodyPr/>
          <a:lstStyle/>
          <a:p>
            <a:r>
              <a:rPr lang="en-GB" b="1" u="sng" dirty="0" smtClean="0"/>
              <a:t>In Summary</a:t>
            </a:r>
            <a:endParaRPr lang="en-GB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1524000"/>
            <a:ext cx="6705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This is a busy term with very little distractions and an awful lot of learning takes place. </a:t>
            </a:r>
          </a:p>
          <a:p>
            <a:r>
              <a:rPr lang="en-GB" sz="2800" b="1" dirty="0" smtClean="0"/>
              <a:t>Please continue to read with your child  </a:t>
            </a:r>
          </a:p>
          <a:p>
            <a:r>
              <a:rPr lang="en-GB" sz="2800" b="1" dirty="0" smtClean="0"/>
              <a:t>asking questions about the text, identifying</a:t>
            </a:r>
          </a:p>
          <a:p>
            <a:r>
              <a:rPr lang="en-GB" sz="2800" b="1" dirty="0" smtClean="0"/>
              <a:t>new words and their meaning through the </a:t>
            </a:r>
          </a:p>
          <a:p>
            <a:r>
              <a:rPr lang="en-GB" sz="2800" b="1" dirty="0" smtClean="0"/>
              <a:t>use of a dictionary.</a:t>
            </a:r>
          </a:p>
          <a:p>
            <a:endParaRPr lang="en-GB" sz="2800" b="1" dirty="0"/>
          </a:p>
          <a:p>
            <a:r>
              <a:rPr lang="en-GB" sz="2800" b="1" dirty="0" smtClean="0"/>
              <a:t>Any communications will as per usual be </a:t>
            </a:r>
          </a:p>
          <a:p>
            <a:r>
              <a:rPr lang="en-GB" sz="2800" b="1" dirty="0"/>
              <a:t> </a:t>
            </a:r>
            <a:r>
              <a:rPr lang="en-GB" sz="2800" b="1" dirty="0" smtClean="0"/>
              <a:t> sent via parent mail.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858902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834"/>
            <a:ext cx="8229600" cy="1143000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General Information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1828800"/>
            <a:ext cx="56279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Friday spelling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smtClean="0"/>
              <a:t>Reading books are </a:t>
            </a:r>
            <a:r>
              <a:rPr lang="en-GB" sz="2400" b="1" dirty="0" smtClean="0"/>
              <a:t>changed Friday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PE Kits Thursday and Monday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Learning Logs – Thursday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Keep practising the CLIC maths sheets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Rock star looking for speed and accuracy (5 seconds per question) updates each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Labels in cloths please.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Water bottles daily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336540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5300" b="1" u="sng" dirty="0" smtClean="0"/>
              <a:t>English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u="sng" dirty="0" smtClean="0"/>
              <a:t>Grammar &amp; Spellings</a:t>
            </a:r>
            <a:endParaRPr lang="en-GB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600200"/>
            <a:ext cx="7620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Dialogue </a:t>
            </a:r>
            <a:r>
              <a:rPr lang="en-GB" sz="2400" b="1" dirty="0"/>
              <a:t>– inverted commas</a:t>
            </a:r>
          </a:p>
          <a:p>
            <a:r>
              <a:rPr lang="en-GB" sz="2400" b="1" dirty="0"/>
              <a:t>Adverbs (</a:t>
            </a:r>
            <a:r>
              <a:rPr lang="en-GB" sz="2400" b="1" dirty="0" err="1"/>
              <a:t>ly</a:t>
            </a:r>
            <a:r>
              <a:rPr lang="en-GB" sz="2400" b="1" dirty="0" smtClean="0"/>
              <a:t>)</a:t>
            </a:r>
            <a:endParaRPr lang="en-GB" sz="2400" b="1" dirty="0"/>
          </a:p>
          <a:p>
            <a:r>
              <a:rPr lang="en-GB" sz="2400" b="1" dirty="0"/>
              <a:t>Complex </a:t>
            </a:r>
            <a:r>
              <a:rPr lang="en-GB" sz="2400" b="1" dirty="0" smtClean="0"/>
              <a:t>sentences – investigating a main clause and a subordinate clause (which does not make sense on it own)</a:t>
            </a:r>
            <a:endParaRPr lang="en-GB" sz="2400" b="1" dirty="0"/>
          </a:p>
          <a:p>
            <a:r>
              <a:rPr lang="en-GB" sz="2400" b="1" dirty="0" smtClean="0"/>
              <a:t>Spellings – looking at suffixes and prefixes</a:t>
            </a:r>
            <a:endParaRPr lang="en-GB" sz="2400" b="1" dirty="0"/>
          </a:p>
          <a:p>
            <a:r>
              <a:rPr lang="en-GB" sz="2400" b="1" dirty="0"/>
              <a:t>Handwriting </a:t>
            </a:r>
            <a:r>
              <a:rPr lang="en-GB" sz="2400" b="1" dirty="0" smtClean="0"/>
              <a:t>– becoming more fluent at </a:t>
            </a:r>
            <a:r>
              <a:rPr lang="en-GB" sz="2400" b="1" dirty="0"/>
              <a:t>joining letters</a:t>
            </a:r>
          </a:p>
          <a:p>
            <a:r>
              <a:rPr lang="en-GB" sz="2400" b="1" dirty="0"/>
              <a:t>Introduction to using  thesaurus’ and word </a:t>
            </a:r>
            <a:r>
              <a:rPr lang="en-GB" sz="2400" b="1" dirty="0" smtClean="0"/>
              <a:t>families.</a:t>
            </a:r>
          </a:p>
          <a:p>
            <a:endParaRPr lang="en-GB" sz="2400" b="1" dirty="0"/>
          </a:p>
          <a:p>
            <a:r>
              <a:rPr lang="en-GB" sz="2400" b="1" dirty="0" smtClean="0"/>
              <a:t>Keep practising using a dictionary at home when reading.</a:t>
            </a:r>
            <a:endParaRPr lang="en-GB" sz="2400" b="1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07073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GB" b="1" u="sng" dirty="0" smtClean="0"/>
              <a:t>Writing</a:t>
            </a:r>
            <a:endParaRPr lang="en-GB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524000"/>
            <a:ext cx="670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b="1" dirty="0" smtClean="0"/>
              <a:t>Explanation texts based on science experiments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b="1" dirty="0" smtClean="0"/>
              <a:t>Instructional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b="1" dirty="0" smtClean="0"/>
              <a:t>Non Chronological reports linked with History unit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b="1" dirty="0" smtClean="0"/>
              <a:t>Story writing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60813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291"/>
            <a:ext cx="8229600" cy="1143000"/>
          </a:xfrm>
        </p:spPr>
        <p:txBody>
          <a:bodyPr/>
          <a:lstStyle/>
          <a:p>
            <a:r>
              <a:rPr lang="en-GB" b="1" dirty="0" smtClean="0"/>
              <a:t>Maths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65811" y="1295400"/>
            <a:ext cx="727818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Multiplication &amp; division written </a:t>
            </a:r>
            <a:r>
              <a:rPr lang="en-GB" sz="2400" b="1" dirty="0" smtClean="0"/>
              <a:t>methods</a:t>
            </a:r>
          </a:p>
          <a:p>
            <a:r>
              <a:rPr lang="en-GB" sz="2400" b="1" dirty="0" smtClean="0"/>
              <a:t>This includes column multiplication     23</a:t>
            </a:r>
          </a:p>
          <a:p>
            <a:r>
              <a:rPr lang="en-GB" sz="2400" b="1" dirty="0"/>
              <a:t> </a:t>
            </a:r>
            <a:r>
              <a:rPr lang="en-GB" sz="2400" b="1" dirty="0" smtClean="0"/>
              <a:t>                                                                    </a:t>
            </a:r>
            <a:r>
              <a:rPr lang="en-GB" sz="2400" b="1" u="sng" dirty="0" smtClean="0"/>
              <a:t>x   3</a:t>
            </a:r>
          </a:p>
          <a:p>
            <a:r>
              <a:rPr lang="en-GB" sz="2400" b="1" dirty="0" smtClean="0"/>
              <a:t>and bus stop method         4</a:t>
            </a:r>
            <a:r>
              <a:rPr lang="en-GB" sz="3200" b="1" dirty="0" smtClean="0"/>
              <a:t>)</a:t>
            </a:r>
            <a:r>
              <a:rPr lang="en-GB" sz="2400" b="1" dirty="0" smtClean="0"/>
              <a:t> 345</a:t>
            </a:r>
            <a:endParaRPr lang="en-GB" sz="2400" b="1" dirty="0"/>
          </a:p>
          <a:p>
            <a:endParaRPr lang="en-GB" sz="2400" b="1" dirty="0" smtClean="0"/>
          </a:p>
          <a:p>
            <a:r>
              <a:rPr lang="en-GB" sz="2400" b="1" dirty="0" smtClean="0"/>
              <a:t>Measurement </a:t>
            </a:r>
            <a:r>
              <a:rPr lang="en-GB" sz="2400" b="1" dirty="0"/>
              <a:t>– money</a:t>
            </a:r>
          </a:p>
          <a:p>
            <a:r>
              <a:rPr lang="en-GB" sz="2400" b="1" dirty="0"/>
              <a:t>Measurement – length and perimeter</a:t>
            </a:r>
          </a:p>
          <a:p>
            <a:r>
              <a:rPr lang="en-GB" sz="2400" b="1" dirty="0"/>
              <a:t>Number – </a:t>
            </a:r>
            <a:r>
              <a:rPr lang="en-GB" sz="2400" b="1" dirty="0" smtClean="0"/>
              <a:t>fractions of shapes and numbers. Introduction to adding and subtracting fractions with the same denominator (bottom number)</a:t>
            </a:r>
          </a:p>
          <a:p>
            <a:r>
              <a:rPr lang="en-GB" sz="2400" b="1" dirty="0" smtClean="0"/>
              <a:t>                   </a:t>
            </a:r>
            <a:r>
              <a:rPr lang="en-GB" sz="2400" b="1" u="sng" dirty="0" smtClean="0"/>
              <a:t>2  + 4  = 6</a:t>
            </a:r>
            <a:endParaRPr lang="en-GB" sz="2400" b="1" u="sng" dirty="0"/>
          </a:p>
          <a:p>
            <a:r>
              <a:rPr lang="en-GB" sz="2400" b="1" dirty="0"/>
              <a:t> </a:t>
            </a:r>
            <a:r>
              <a:rPr lang="en-GB" sz="2400" b="1" dirty="0" smtClean="0"/>
              <a:t>                8      8     8</a:t>
            </a:r>
          </a:p>
          <a:p>
            <a:endParaRPr lang="en-GB" sz="2400" dirty="0"/>
          </a:p>
          <a:p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504905" y="2460171"/>
            <a:ext cx="6858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168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GB" b="1" u="sng" dirty="0" smtClean="0"/>
              <a:t>French</a:t>
            </a:r>
            <a:endParaRPr lang="en-GB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1752600"/>
            <a:ext cx="7010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Friends and </a:t>
            </a:r>
            <a:r>
              <a:rPr lang="en-GB" sz="3600" b="1" dirty="0" smtClean="0"/>
              <a:t>family – colour and clothing, my family and pets.</a:t>
            </a:r>
          </a:p>
          <a:p>
            <a:endParaRPr lang="en-GB" sz="3600" b="1" dirty="0"/>
          </a:p>
          <a:p>
            <a:r>
              <a:rPr lang="en-GB" sz="3600" b="1" dirty="0"/>
              <a:t>Food glorious </a:t>
            </a:r>
            <a:r>
              <a:rPr lang="en-GB" sz="3600" b="1" dirty="0" smtClean="0"/>
              <a:t>food – types of food and drink and how to order in a restaurant. </a:t>
            </a:r>
            <a:endParaRPr lang="en-GB" sz="36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7088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554"/>
            <a:ext cx="8229600" cy="1143000"/>
          </a:xfrm>
        </p:spPr>
        <p:txBody>
          <a:bodyPr/>
          <a:lstStyle/>
          <a:p>
            <a:r>
              <a:rPr lang="en-GB" b="1" u="sng" dirty="0" smtClean="0"/>
              <a:t>Science</a:t>
            </a:r>
            <a:endParaRPr lang="en-GB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1676400"/>
            <a:ext cx="6172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Forces and Magnets</a:t>
            </a:r>
            <a:r>
              <a:rPr lang="en-GB" sz="2800" dirty="0"/>
              <a:t>.</a:t>
            </a:r>
          </a:p>
          <a:p>
            <a:r>
              <a:rPr lang="en-GB" sz="2800" dirty="0" smtClean="0"/>
              <a:t> experimenting with Magnets</a:t>
            </a:r>
          </a:p>
          <a:p>
            <a:endParaRPr lang="en-GB" sz="2800" dirty="0">
              <a:effectLst/>
            </a:endParaRPr>
          </a:p>
          <a:p>
            <a:pPr algn="ctr"/>
            <a:r>
              <a:rPr lang="en-GB" sz="2800" b="1" dirty="0">
                <a:solidFill>
                  <a:srgbClr val="FF0000"/>
                </a:solidFill>
              </a:rPr>
              <a:t>Lab coats – ‘dad’s white shirt</a:t>
            </a:r>
          </a:p>
          <a:p>
            <a:endParaRPr lang="en-GB" sz="2800" dirty="0" smtClean="0">
              <a:effectLst/>
            </a:endParaRPr>
          </a:p>
          <a:p>
            <a:r>
              <a:rPr lang="en-GB" sz="2800" b="1" dirty="0"/>
              <a:t>Lights</a:t>
            </a:r>
            <a:r>
              <a:rPr lang="en-GB" sz="2800" b="1" dirty="0" smtClean="0"/>
              <a:t>.</a:t>
            </a:r>
          </a:p>
          <a:p>
            <a:endParaRPr lang="en-GB" sz="2800" dirty="0"/>
          </a:p>
          <a:p>
            <a:r>
              <a:rPr lang="en-GB" sz="2800" dirty="0" smtClean="0"/>
              <a:t>Using scientific equipment to measure light.</a:t>
            </a:r>
          </a:p>
        </p:txBody>
      </p:sp>
    </p:spTree>
    <p:extLst>
      <p:ext uri="{BB962C8B-B14F-4D97-AF65-F5344CB8AC3E}">
        <p14:creationId xmlns:p14="http://schemas.microsoft.com/office/powerpoint/2010/main" val="1867617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"/>
            <a:ext cx="8229600" cy="1143000"/>
          </a:xfrm>
        </p:spPr>
        <p:txBody>
          <a:bodyPr/>
          <a:lstStyle/>
          <a:p>
            <a:r>
              <a:rPr lang="en-GB" b="1" u="sng" dirty="0" smtClean="0"/>
              <a:t>Geography</a:t>
            </a:r>
            <a:endParaRPr lang="en-GB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1371600"/>
            <a:ext cx="7162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To look at the geography of the UK includes counties, cities, countries, seas and rivers. </a:t>
            </a:r>
            <a:endParaRPr lang="en-GB" sz="2400" b="1" dirty="0" smtClean="0"/>
          </a:p>
          <a:p>
            <a:endParaRPr lang="en-GB" sz="2400" b="1" dirty="0"/>
          </a:p>
          <a:p>
            <a:r>
              <a:rPr lang="en-GB" sz="2400" b="1" dirty="0" smtClean="0"/>
              <a:t>Taking </a:t>
            </a:r>
            <a:r>
              <a:rPr lang="en-GB" sz="2400" b="1" dirty="0"/>
              <a:t>a closer look at the farming use with particular reference to Farming in and around Berwick. Understanding how some aspects have changed and why that may be? </a:t>
            </a:r>
            <a:endParaRPr lang="en-GB" sz="2400" b="1" dirty="0" smtClean="0"/>
          </a:p>
          <a:p>
            <a:endParaRPr lang="en-GB" sz="2400" b="1" dirty="0"/>
          </a:p>
          <a:p>
            <a:r>
              <a:rPr lang="en-GB" sz="2400" b="1" dirty="0"/>
              <a:t>Comparing and contrasting the climate of Britain V Berwick Upon Tweed</a:t>
            </a:r>
            <a:r>
              <a:rPr lang="en-GB" sz="2400" b="1" dirty="0" smtClean="0"/>
              <a:t>.</a:t>
            </a:r>
          </a:p>
          <a:p>
            <a:endParaRPr lang="en-GB" sz="2400" b="1" dirty="0"/>
          </a:p>
          <a:p>
            <a:r>
              <a:rPr lang="en-GB" sz="2400" b="1" dirty="0"/>
              <a:t>Introduce children to reading a grid reference map to 4 </a:t>
            </a:r>
            <a:r>
              <a:rPr lang="en-GB" sz="2400" dirty="0"/>
              <a:t>figures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6325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52400"/>
            <a:ext cx="8229600" cy="1143000"/>
          </a:xfrm>
        </p:spPr>
        <p:txBody>
          <a:bodyPr/>
          <a:lstStyle/>
          <a:p>
            <a:r>
              <a:rPr lang="en-GB" b="1" u="sng" dirty="0" smtClean="0"/>
              <a:t>History</a:t>
            </a:r>
            <a:endParaRPr lang="en-GB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676400"/>
            <a:ext cx="7620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600" b="1" dirty="0"/>
              <a:t>We will learn about the invasions of the </a:t>
            </a:r>
            <a:r>
              <a:rPr lang="en-GB" sz="2600" b="1" dirty="0" smtClean="0"/>
              <a:t>Anglo-Saxons </a:t>
            </a:r>
          </a:p>
          <a:p>
            <a:r>
              <a:rPr lang="en-GB" sz="2600" b="1" dirty="0" smtClean="0"/>
              <a:t>    in </a:t>
            </a:r>
            <a:r>
              <a:rPr lang="en-GB" sz="2600" b="1" dirty="0"/>
              <a:t>the 5th century. </a:t>
            </a:r>
            <a:endParaRPr lang="en-GB" sz="2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600" b="1" dirty="0"/>
              <a:t>I</a:t>
            </a:r>
            <a:r>
              <a:rPr lang="en-GB" sz="2600" b="1" dirty="0" smtClean="0"/>
              <a:t>nvestigate </a:t>
            </a:r>
            <a:r>
              <a:rPr lang="en-GB" sz="2600" b="1" dirty="0"/>
              <a:t>how life in Britain changed as a result. </a:t>
            </a:r>
            <a:endParaRPr lang="en-GB" sz="26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dirty="0"/>
              <a:t>H</a:t>
            </a:r>
            <a:r>
              <a:rPr lang="en-GB" sz="2600" b="1" dirty="0" smtClean="0"/>
              <a:t>ow </a:t>
            </a:r>
            <a:r>
              <a:rPr lang="en-GB" sz="2600" b="1" dirty="0"/>
              <a:t>the Anglo-Saxons influenced the English </a:t>
            </a:r>
            <a:r>
              <a:rPr lang="en-GB" sz="2600" b="1" dirty="0" smtClean="0"/>
              <a:t>language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dirty="0"/>
              <a:t>W</a:t>
            </a:r>
            <a:r>
              <a:rPr lang="en-GB" sz="2600" b="1" dirty="0" smtClean="0"/>
              <a:t>hat </a:t>
            </a:r>
            <a:r>
              <a:rPr lang="en-GB" sz="2600" b="1" dirty="0"/>
              <a:t>life </a:t>
            </a:r>
            <a:r>
              <a:rPr lang="en-GB" sz="2600" b="1" dirty="0" smtClean="0"/>
              <a:t>was </a:t>
            </a:r>
            <a:r>
              <a:rPr lang="en-GB" sz="2600" b="1" dirty="0"/>
              <a:t>like in a typical Anglo-Saxon </a:t>
            </a:r>
            <a:r>
              <a:rPr lang="en-GB" sz="2600" b="1" dirty="0" smtClean="0"/>
              <a:t>village</a:t>
            </a:r>
            <a:endParaRPr lang="en-GB" sz="2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600" b="1" dirty="0" smtClean="0"/>
              <a:t>Potential trip to Lindisfarne Priory</a:t>
            </a:r>
            <a:endParaRPr lang="en-GB" sz="2600" b="1" dirty="0"/>
          </a:p>
        </p:txBody>
      </p:sp>
    </p:spTree>
    <p:extLst>
      <p:ext uri="{BB962C8B-B14F-4D97-AF65-F5344CB8AC3E}">
        <p14:creationId xmlns:p14="http://schemas.microsoft.com/office/powerpoint/2010/main" val="2648304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461</Words>
  <Application>Microsoft Office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Year 3</vt:lpstr>
      <vt:lpstr>General Information</vt:lpstr>
      <vt:lpstr>English  Grammar &amp; Spellings</vt:lpstr>
      <vt:lpstr>Writing</vt:lpstr>
      <vt:lpstr>Maths</vt:lpstr>
      <vt:lpstr>French</vt:lpstr>
      <vt:lpstr>Science</vt:lpstr>
      <vt:lpstr>Geography</vt:lpstr>
      <vt:lpstr>History</vt:lpstr>
      <vt:lpstr>PE</vt:lpstr>
      <vt:lpstr>In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</dc:title>
  <dc:creator>Graeme Harker</dc:creator>
  <cp:lastModifiedBy>Graeme Harker</cp:lastModifiedBy>
  <cp:revision>11</cp:revision>
  <dcterms:created xsi:type="dcterms:W3CDTF">2019-01-16T19:06:56Z</dcterms:created>
  <dcterms:modified xsi:type="dcterms:W3CDTF">2019-01-22T08:14:11Z</dcterms:modified>
</cp:coreProperties>
</file>